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7"/>
  </p:normalViewPr>
  <p:slideViewPr>
    <p:cSldViewPr snapToGrid="0">
      <p:cViewPr varScale="1">
        <p:scale>
          <a:sx n="135" d="100"/>
          <a:sy n="135" d="100"/>
        </p:scale>
        <p:origin x="96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80bf9ad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680bf9ad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t="6016" b="6016"/>
          <a:stretch/>
        </p:blipFill>
        <p:spPr>
          <a:xfrm>
            <a:off x="5181200" y="1645500"/>
            <a:ext cx="3471223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Mancala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ver. EC327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probable-broccoli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with C++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Gameplay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9" y="1853850"/>
            <a:ext cx="4428000" cy="31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75" y="1853850"/>
            <a:ext cx="3949508" cy="31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Probable-broccoli: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Aryaman Gupta: Specification Lead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Bora Bulut - Documentation lead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Zachary Tan- Technical Lead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Sally Shin - Project Lead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Fariza Tasnim - Interface Lead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Class hierarchy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Backend Logic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User Interface/Ascii art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Audio files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3080"/>
          </a:srgb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499825" y="15137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UML Class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l="12884" t="12914" r="9354" b="13539"/>
          <a:stretch/>
        </p:blipFill>
        <p:spPr>
          <a:xfrm rot="-5400000">
            <a:off x="2309175" y="340900"/>
            <a:ext cx="4164625" cy="51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Game Modes and Features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part of our milestones, we were able to implement: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different gameplay mode (Avalanche)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multiplayer capability of up to 2 players and/or with a competitive AI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layer-adjustable game selections, and an option to randomize the number of stones and pits on the board</a:t>
            </a:r>
            <a:endParaRPr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user-friendly interface designs by adding ASCII screens and audio functions that play at key gameplay moments.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30000" y="319595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Utilised Exceptions (try and catch blocks)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Included in Input_Handling.h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609" y="1352625"/>
            <a:ext cx="4430965" cy="25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4879425" y="390350"/>
            <a:ext cx="31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Code From main.cpp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Used vectors to store the amount of stones in each pit as it dynamic and easier to integrate in a customisable game.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Example boards from games utilising different amount of pits and stones to showcase effectiveness of vectors: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Utilised STL Library and Vectors</a:t>
            </a:r>
            <a:endParaRPr sz="300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5508"/>
          <a:stretch/>
        </p:blipFill>
        <p:spPr>
          <a:xfrm>
            <a:off x="729450" y="3252925"/>
            <a:ext cx="3365900" cy="16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150" y="3198775"/>
            <a:ext cx="2691725" cy="1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03125" y="58350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700350" y="1549950"/>
            <a:ext cx="7416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Main takes User Input and calls the MancalaBoard class functions to create the board according to customisable options.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MancalaBoard is created using either user-specified input or randomised numbers. It is outputted to the terminal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user chooses his move and MancalaPlayer (derived class: Human) makes the move and communicates it with MancalaBoard.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CPU uses two different algorithms according to the game mode to decide when it’s the CPU’s turn.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29450" y="875775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File Architecture</a:t>
            </a:r>
            <a:endParaRPr b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-&gt; The audiomain.cpp files outputs the possible background music for the user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	And takes user input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-&gt; audiomain.cpp calls audio.cpp with the selection of music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-&gt; audio.cpp calls the corresponding music file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l="50983" t="11454" r="24743" b="9873"/>
          <a:stretch/>
        </p:blipFill>
        <p:spPr>
          <a:xfrm rot="-5400000">
            <a:off x="3676588" y="-341763"/>
            <a:ext cx="1808674" cy="91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and Ascii Titles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an easy to follow Game Board that outputs on the Terminal, made using for loops that iterate through the vector Field in MancalaBoard.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Added Ascii Art to make the game more engaging and entertaining in imageout.cpp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4534"/>
          <a:stretch/>
        </p:blipFill>
        <p:spPr>
          <a:xfrm>
            <a:off x="5117775" y="3339325"/>
            <a:ext cx="3484075" cy="16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5" y="3491201"/>
            <a:ext cx="4535000" cy="1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Macintosh PowerPoint</Application>
  <PresentationFormat>On-screen Show (16:9)</PresentationFormat>
  <Paragraphs>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Raleway</vt:lpstr>
      <vt:lpstr>Arial</vt:lpstr>
      <vt:lpstr>Lato</vt:lpstr>
      <vt:lpstr>Streamline</vt:lpstr>
      <vt:lpstr>Mancala ver. EC327</vt:lpstr>
      <vt:lpstr>Outline </vt:lpstr>
      <vt:lpstr>The UML Class Diagram</vt:lpstr>
      <vt:lpstr>Added Game Modes and Features</vt:lpstr>
      <vt:lpstr>Error Handling</vt:lpstr>
      <vt:lpstr>Utilised STL Library and Vectors</vt:lpstr>
      <vt:lpstr>Game Logic</vt:lpstr>
      <vt:lpstr>Audio File Architecture</vt:lpstr>
      <vt:lpstr>User Interface and Ascii Titles</vt:lpstr>
      <vt:lpstr>Example Gameplay</vt:lpstr>
      <vt:lpstr>Probable-broccoli:  Aryaman Gupta: Specification Lead Bora Bulut - Documentation lead Zachary Tan- Technical Lead Sally Shin - Project Lead Fariza Tasnim - Interface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Mancala ver. EC327</dc:title>
  <cp:lastModifiedBy>Gupta, Aryaman, Bhavya</cp:lastModifiedBy>
  <cp:revision>1</cp:revision>
  <dcterms:modified xsi:type="dcterms:W3CDTF">2021-12-08T04:40:27Z</dcterms:modified>
</cp:coreProperties>
</file>